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61" d="100"/>
          <a:sy n="61" d="100"/>
        </p:scale>
        <p:origin x="714" y="8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7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6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3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6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2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4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8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72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2" r:id="rId5"/>
    <p:sldLayoutId id="2147483778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2911B-5B27-4C39-83BB-D69854C4D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BCFF10A9-48A8-49DE-BCC0-36CD4D61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E6EC7A-73F0-4AA6-8CCE-7492D8F65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14849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33D7-36E2-487E-9052-5DE281073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/>
              <a:t>Detection of Fake News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19596-B3A9-4A69-8D85-75977E9A7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Alex Laughlin, Xandre Clementsmith, Terence Carey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430407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0BFE5-0E29-4BEA-B3E6-25E12B47F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76" r="5240"/>
          <a:stretch/>
        </p:blipFill>
        <p:spPr>
          <a:xfrm>
            <a:off x="1591981" y="610903"/>
            <a:ext cx="9008037" cy="56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5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BDAE0C0-D4FE-4028-BCE0-8461EFD6B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from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politifact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gossipcop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Analysis is based on titles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20CF1-6323-4E3C-9A01-3696CFE7A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0" t="27642" r="5701" b="11382"/>
          <a:stretch/>
        </p:blipFill>
        <p:spPr>
          <a:xfrm>
            <a:off x="4049422" y="1181944"/>
            <a:ext cx="7237877" cy="4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6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2BFE-EE62-416F-BD7E-3198C6C05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Tokenization based on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stopwords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stemming, and lemmatization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D3BE41-E2BB-41ED-BE9F-27C0ED00A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6" t="23476" r="7378" b="3362"/>
          <a:stretch/>
        </p:blipFill>
        <p:spPr>
          <a:xfrm>
            <a:off x="4349817" y="882398"/>
            <a:ext cx="6637087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48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31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Garamond</vt:lpstr>
      <vt:lpstr>Gill Sans MT</vt:lpstr>
      <vt:lpstr>SavonVTI</vt:lpstr>
      <vt:lpstr>Detection of Fake News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Fake News</dc:title>
  <dc:creator>Xandre Clementsmith</dc:creator>
  <cp:lastModifiedBy>Xandre Clementsmith</cp:lastModifiedBy>
  <cp:revision>1</cp:revision>
  <dcterms:created xsi:type="dcterms:W3CDTF">2020-04-21T01:47:16Z</dcterms:created>
  <dcterms:modified xsi:type="dcterms:W3CDTF">2020-04-21T01:52:46Z</dcterms:modified>
</cp:coreProperties>
</file>